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49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2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9093-D254-48D4-BF4F-27F91293201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DCB7-933C-4535-B455-C7429907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7" y="-23583"/>
            <a:ext cx="10894142" cy="68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92" y="0"/>
            <a:ext cx="10683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Ajanel, Juan</dc:creator>
  <cp:lastModifiedBy>Kidd, Rochelle L</cp:lastModifiedBy>
  <cp:revision>5</cp:revision>
  <dcterms:created xsi:type="dcterms:W3CDTF">2015-08-27T15:41:55Z</dcterms:created>
  <dcterms:modified xsi:type="dcterms:W3CDTF">2015-09-03T13:32:50Z</dcterms:modified>
</cp:coreProperties>
</file>